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1A759-BFF8-4B5B-9ECE-D93AC303B331}" type="datetime1">
              <a:rPr lang="en-US" smtClean="0"/>
              <a:t>3/2/2025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249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DF398-5DA3-4937-BE3F-7CA1B9158252}" type="datetime1">
              <a:rPr lang="en-US" smtClean="0"/>
              <a:t>3/2/2025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51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91ED9-F929-4A92-90F9-3C9C84ABBE83}" type="datetime1">
              <a:rPr lang="en-US" smtClean="0"/>
              <a:t>3/2/2025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215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AB316-A2E6-49F2-825C-64AA951E4184}" type="datetime1">
              <a:rPr lang="en-US" smtClean="0"/>
              <a:t>3/2/2025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88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9748B-ADD6-4C5A-8C2A-A39721276E74}" type="datetime1">
              <a:rPr lang="en-US" smtClean="0"/>
              <a:t>3/2/2025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391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1FB0F-3C5C-4949-B933-9C7E511ED094}" type="datetime1">
              <a:rPr lang="en-US" smtClean="0"/>
              <a:t>3/2/2025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331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C2F01D58-E949-4BCB-829A-BBF80E38D59C}" type="datetime1">
              <a:rPr lang="en-US" smtClean="0"/>
              <a:t>3/2/2025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772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0A846-0DA4-4D92-9BF1-DE8C52C1F4DF}" type="datetime1">
              <a:rPr lang="en-US" smtClean="0"/>
              <a:t>3/2/2025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91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12331-4A9C-472F-A7FA-968157338839}" type="datetime1">
              <a:rPr lang="en-US" smtClean="0"/>
              <a:t>3/2/2025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141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97F3D-ED52-43FD-A26D-318B71534485}" type="datetime1">
              <a:rPr lang="en-US" smtClean="0"/>
              <a:t>3/2/2025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04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91FA4-6264-4BB8-B3B5-77711EED2D82}" type="datetime1">
              <a:rPr lang="en-US" smtClean="0"/>
              <a:t>3/2/2025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523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7F6A1D9-D323-4F4E-8655-25E2D32CE742}" type="datetime1">
              <a:rPr lang="en-US" smtClean="0"/>
              <a:t>3/2/2025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8F8250-7A81-4A19-87AD-FFB2CE4E39A5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9F38FC-2DEA-2647-C409-EF75720C1017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99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ideo 3" descr="Math And Science Formulas">
            <a:extLst>
              <a:ext uri="{FF2B5EF4-FFF2-40B4-BE49-F238E27FC236}">
                <a16:creationId xmlns:a16="http://schemas.microsoft.com/office/drawing/2014/main" id="{40DBA13F-90A6-23DE-0BCA-829C8D56C5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5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508F7DC-CA28-4ACE-AF79-D7E98ED1B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B20218-A500-457C-B65C-F3D198B1F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1524" y="0"/>
            <a:ext cx="12188952" cy="365212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06EF26-313A-6AFA-7548-E7ED23797B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9540530" cy="2334247"/>
          </a:xfrm>
        </p:spPr>
        <p:txBody>
          <a:bodyPr anchor="t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ALGEBRAIC EXPRESSIONS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8686800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1888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A247E-7EF0-EAF5-6D4F-D1B18B54F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110" y="969264"/>
            <a:ext cx="11162240" cy="4870457"/>
          </a:xfrm>
        </p:spPr>
        <p:txBody>
          <a:bodyPr>
            <a:normAutofit/>
          </a:bodyPr>
          <a:lstStyle/>
          <a:p>
            <a:r>
              <a:rPr lang="en-US" sz="3200" dirty="0"/>
              <a:t>ALGEBRAIC EXPRESSION 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A number or a combination of numbers connected by the symbols of operation + , _ , * , / is called an algebraic expression.</a:t>
            </a:r>
          </a:p>
          <a:p>
            <a:r>
              <a:rPr lang="en-US" sz="3200" dirty="0"/>
              <a:t>    </a:t>
            </a:r>
            <a:r>
              <a:rPr lang="en-US" sz="2600" dirty="0"/>
              <a:t>E.g. -3x, 2x, -3/5x .</a:t>
            </a:r>
          </a:p>
          <a:p>
            <a:r>
              <a:rPr lang="en-US" sz="2600" dirty="0"/>
              <a:t>The no’s 3, 2, -3, -3/5 used above are constants and the literal no’s x, y, z        are variables. The several parts are called terms.</a:t>
            </a:r>
          </a:p>
          <a:p>
            <a:r>
              <a:rPr lang="en-US" sz="2600" dirty="0"/>
              <a:t>The signs + and – connect the different terms.</a:t>
            </a:r>
          </a:p>
          <a:p>
            <a:r>
              <a:rPr lang="en-US" sz="2600" dirty="0"/>
              <a:t>2x and -3y are terms of the expression 2x-3y. </a:t>
            </a:r>
          </a:p>
        </p:txBody>
      </p:sp>
    </p:spTree>
    <p:extLst>
      <p:ext uri="{BB962C8B-B14F-4D97-AF65-F5344CB8AC3E}">
        <p14:creationId xmlns:p14="http://schemas.microsoft.com/office/powerpoint/2010/main" val="1264646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68F0F-F654-6196-0D6D-AFC5DF9C3E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276" y="969264"/>
            <a:ext cx="11172073" cy="5638013"/>
          </a:xfrm>
        </p:spPr>
        <p:txBody>
          <a:bodyPr>
            <a:normAutofit/>
          </a:bodyPr>
          <a:lstStyle/>
          <a:p>
            <a:r>
              <a:rPr lang="en-US" sz="3200" dirty="0"/>
              <a:t>FUNDAMENTAL OPERATIONS OF ALGEBRAIC EXPRESSIONS: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Addition (+)</a:t>
            </a:r>
          </a:p>
          <a:p>
            <a:r>
              <a:rPr lang="en-US" sz="2400" dirty="0"/>
              <a:t>       Combining like terms by adding their coefficients.</a:t>
            </a:r>
          </a:p>
          <a:p>
            <a:r>
              <a:rPr lang="en-US" sz="2400" dirty="0"/>
              <a:t>        Example: 3x+5x=8x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Subtraction (-)</a:t>
            </a:r>
          </a:p>
          <a:p>
            <a:r>
              <a:rPr lang="en-US" sz="2400" dirty="0"/>
              <a:t>      Similar to addition, but involves subtracting the coefficients of like terms.</a:t>
            </a:r>
          </a:p>
          <a:p>
            <a:r>
              <a:rPr lang="en-US" sz="2400" dirty="0"/>
              <a:t>      Example: 7y-3y=4y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Multiplication (*)</a:t>
            </a:r>
          </a:p>
          <a:p>
            <a:r>
              <a:rPr lang="en-US" sz="2400" dirty="0"/>
              <a:t>     Multiplying coefficients and applying exponent rules when necessary.</a:t>
            </a:r>
          </a:p>
          <a:p>
            <a:r>
              <a:rPr lang="en-US" sz="2400" dirty="0"/>
              <a:t>     Example: (2x)*(3x)=</a:t>
            </a:r>
            <a:r>
              <a:rPr lang="en-US" sz="2400" i="0" dirty="0">
                <a:solidFill>
                  <a:srgbClr val="000000"/>
                </a:solidFill>
                <a:effectLst/>
                <a:latin typeface="Untitled Sans"/>
              </a:rPr>
              <a:t>6x²</a:t>
            </a:r>
            <a:r>
              <a:rPr lang="en-US" sz="2600" i="0" dirty="0">
                <a:solidFill>
                  <a:srgbClr val="000000"/>
                </a:solidFill>
                <a:effectLst/>
                <a:latin typeface="Untitled Sans"/>
              </a:rPr>
              <a:t> 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6061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A4ACC-D29B-43EF-1AAB-DA6D94C870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606" y="969264"/>
            <a:ext cx="11132744" cy="553969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Division (/)</a:t>
            </a:r>
          </a:p>
          <a:p>
            <a:r>
              <a:rPr lang="en-US" sz="2400" dirty="0"/>
              <a:t>     Dividing coefficients and using exponent rules for variables.</a:t>
            </a:r>
          </a:p>
          <a:p>
            <a:r>
              <a:rPr lang="en-US" sz="2400" dirty="0"/>
              <a:t>      Example: 10</a:t>
            </a:r>
            <a:r>
              <a:rPr lang="en-US" sz="2400" i="0" dirty="0">
                <a:solidFill>
                  <a:srgbClr val="000000"/>
                </a:solidFill>
                <a:effectLst/>
                <a:latin typeface="Untitled Sans"/>
              </a:rPr>
              <a:t>x²/2x=5x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Untitled Sans"/>
              </a:rPr>
              <a:t>Exponentiation (powers &amp; roots)</a:t>
            </a:r>
          </a:p>
          <a:p>
            <a:r>
              <a:rPr lang="en-US" sz="2400" dirty="0">
                <a:solidFill>
                  <a:srgbClr val="000000"/>
                </a:solidFill>
                <a:latin typeface="Untitled Sans"/>
              </a:rPr>
              <a:t>     Raising expressions to a power or taking roots.</a:t>
            </a:r>
          </a:p>
          <a:p>
            <a:r>
              <a:rPr lang="en-US" sz="2400" dirty="0">
                <a:solidFill>
                  <a:srgbClr val="000000"/>
                </a:solidFill>
                <a:latin typeface="Untitled Sans"/>
              </a:rPr>
              <a:t>     Example: (</a:t>
            </a:r>
            <a:r>
              <a:rPr lang="en-US" sz="2400" i="0" dirty="0">
                <a:solidFill>
                  <a:srgbClr val="000000"/>
                </a:solidFill>
                <a:effectLst/>
                <a:latin typeface="Untitled Sans"/>
              </a:rPr>
              <a:t>x²)^3=x^6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Untitled Sans"/>
              </a:rPr>
              <a:t>Factoring</a:t>
            </a:r>
          </a:p>
          <a:p>
            <a:r>
              <a:rPr lang="en-US" sz="2400" dirty="0"/>
              <a:t>      Expressing an algebraic expression as a product of simpler expressions.</a:t>
            </a:r>
          </a:p>
          <a:p>
            <a:r>
              <a:rPr lang="en-US" sz="2400" dirty="0"/>
              <a:t>      Example: </a:t>
            </a:r>
            <a:r>
              <a:rPr lang="en-US" sz="2400" i="0" dirty="0">
                <a:solidFill>
                  <a:srgbClr val="000000"/>
                </a:solidFill>
                <a:effectLst/>
                <a:latin typeface="Untitled Sans"/>
              </a:rPr>
              <a:t>x²-9 </a:t>
            </a:r>
            <a:r>
              <a:rPr lang="en-US" sz="2400" dirty="0">
                <a:solidFill>
                  <a:srgbClr val="000000"/>
                </a:solidFill>
                <a:latin typeface="Untitled Sans"/>
              </a:rPr>
              <a:t>= (x-3)(x+3)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59784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7499A-3E84-FC9D-00A7-981DEDF99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110" y="969264"/>
            <a:ext cx="11162240" cy="4870457"/>
          </a:xfrm>
        </p:spPr>
        <p:txBody>
          <a:bodyPr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sz="5400" dirty="0"/>
              <a:t>THANK YOU</a:t>
            </a:r>
          </a:p>
          <a:p>
            <a:pPr algn="ctr"/>
            <a:r>
              <a:rPr lang="en-US" sz="5400" dirty="0"/>
              <a:t>                                                    </a:t>
            </a:r>
            <a:r>
              <a:rPr lang="en-US" sz="3200" dirty="0"/>
              <a:t>Presented by</a:t>
            </a:r>
          </a:p>
          <a:p>
            <a:pPr algn="r"/>
            <a:r>
              <a:rPr lang="en-US" sz="3200" dirty="0"/>
              <a:t>P.N.U.ALEKHYA</a:t>
            </a:r>
          </a:p>
        </p:txBody>
      </p:sp>
    </p:spTree>
    <p:extLst>
      <p:ext uri="{BB962C8B-B14F-4D97-AF65-F5344CB8AC3E}">
        <p14:creationId xmlns:p14="http://schemas.microsoft.com/office/powerpoint/2010/main" val="1815586171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Custom 86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249</Words>
  <Application>Microsoft Office PowerPoint</Application>
  <PresentationFormat>Widescreen</PresentationFormat>
  <Paragraphs>33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Bierstadt</vt:lpstr>
      <vt:lpstr>Untitled Sans</vt:lpstr>
      <vt:lpstr>GestaltVTI</vt:lpstr>
      <vt:lpstr>ALGEBRAIC EXPRESSIONS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Manoj Gudivada</dc:creator>
  <cp:lastModifiedBy>Manoj Gudivada</cp:lastModifiedBy>
  <cp:revision>1</cp:revision>
  <dcterms:created xsi:type="dcterms:W3CDTF">2025-03-02T15:39:12Z</dcterms:created>
  <dcterms:modified xsi:type="dcterms:W3CDTF">2025-03-02T16:24:44Z</dcterms:modified>
</cp:coreProperties>
</file>

<file path=docProps/thumbnail.jpeg>
</file>